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8" r:id="rId1"/>
    <p:sldMasterId id="2147483709" r:id="rId2"/>
    <p:sldMasterId id="2147483710" r:id="rId3"/>
    <p:sldMasterId id="2147483711" r:id="rId4"/>
    <p:sldMasterId id="2147483712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subTitle" idx="1"/>
          </p:nvPr>
        </p:nvSpPr>
        <p:spPr>
          <a:xfrm>
            <a:off x="888480" y="2350080"/>
            <a:ext cx="3498840" cy="1138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6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26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6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9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29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3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3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3"/>
          <p:cNvSpPr txBox="1">
            <a:spLocks noGrp="1"/>
          </p:cNvSpPr>
          <p:nvPr>
            <p:ph type="subTitle" idx="1"/>
          </p:nvPr>
        </p:nvSpPr>
        <p:spPr>
          <a:xfrm>
            <a:off x="888480" y="2350080"/>
            <a:ext cx="3498840" cy="1138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3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35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7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37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8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3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3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38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9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39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39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9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39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9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42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3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6"/>
          <p:cNvSpPr txBox="1">
            <a:spLocks noGrp="1"/>
          </p:cNvSpPr>
          <p:nvPr>
            <p:ph type="subTitle" idx="1"/>
          </p:nvPr>
        </p:nvSpPr>
        <p:spPr>
          <a:xfrm>
            <a:off x="888480" y="2350080"/>
            <a:ext cx="3498840" cy="1138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7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8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4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48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9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4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49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0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50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1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5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5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51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51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5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5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52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52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52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52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52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1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5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55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6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5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7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5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39" name="Google Shape;339;p5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8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9"/>
          <p:cNvSpPr txBox="1">
            <a:spLocks noGrp="1"/>
          </p:cNvSpPr>
          <p:nvPr>
            <p:ph type="subTitle" idx="1"/>
          </p:nvPr>
        </p:nvSpPr>
        <p:spPr>
          <a:xfrm>
            <a:off x="888480" y="2350080"/>
            <a:ext cx="3498840" cy="1138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60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6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47" name="Google Shape;347;p6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48" name="Google Shape;348;p60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61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6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2" name="Google Shape;352;p6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3" name="Google Shape;353;p61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2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6" name="Google Shape;356;p6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7" name="Google Shape;357;p6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8" name="Google Shape;358;p6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63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6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62" name="Google Shape;362;p63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6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6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66" name="Google Shape;366;p6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67" name="Google Shape;367;p6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68" name="Google Shape;368;p64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888480" y="2350080"/>
            <a:ext cx="3498840" cy="1138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65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6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2" name="Google Shape;372;p65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3" name="Google Shape;373;p65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4" name="Google Shape;374;p65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5" name="Google Shape;375;p65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6" name="Google Shape;376;p65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329760" y="-59400"/>
            <a:ext cx="12516120" cy="6923880"/>
            <a:chOff x="-329760" y="-59400"/>
            <a:chExt cx="12516120" cy="6923880"/>
          </a:xfrm>
        </p:grpSpPr>
        <p:sp>
          <p:nvSpPr>
            <p:cNvPr id="7" name="Google Shape;7;p1"/>
            <p:cNvSpPr/>
            <p:nvPr/>
          </p:nvSpPr>
          <p:spPr>
            <a:xfrm>
              <a:off x="-329760" y="1290960"/>
              <a:ext cx="9702720" cy="5573520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670320" y="2010600"/>
              <a:ext cx="7373880" cy="4848840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251280" y="1780920"/>
              <a:ext cx="8035920" cy="5083560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-1080" y="542520"/>
              <a:ext cx="10334520" cy="6321960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3600" y="6178680"/>
              <a:ext cx="504720" cy="681480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-1080" y="-59400"/>
              <a:ext cx="11091960" cy="6923880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5426640" y="-1800"/>
              <a:ext cx="5788080" cy="6847200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-1080" y="-1800"/>
              <a:ext cx="1057320" cy="614520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5821920" y="-1800"/>
              <a:ext cx="5587920" cy="6866280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3600" y="-6840"/>
              <a:ext cx="595440" cy="352800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6012360" y="-1800"/>
              <a:ext cx="5497560" cy="6866280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-1080" y="-1800"/>
              <a:ext cx="357120" cy="213840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6210720" y="-6840"/>
              <a:ext cx="5522760" cy="6870960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6463080" y="-1800"/>
              <a:ext cx="5413320" cy="6866280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6877440" y="-1800"/>
              <a:ext cx="5037120" cy="686160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8768160" y="-1800"/>
              <a:ext cx="3417840" cy="2742120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9235080" y="2880"/>
              <a:ext cx="2951280" cy="2555280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10020960" y="-1800"/>
              <a:ext cx="2165400" cy="1358280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11290680" y="-1800"/>
              <a:ext cx="895320" cy="534600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1"/>
          <p:cNvGrpSpPr/>
          <p:nvPr/>
        </p:nvGrpSpPr>
        <p:grpSpPr>
          <a:xfrm>
            <a:off x="1669320" y="1186560"/>
            <a:ext cx="8848440" cy="4477680"/>
            <a:chOff x="1669320" y="1186560"/>
            <a:chExt cx="8848440" cy="4477680"/>
          </a:xfrm>
        </p:grpSpPr>
        <p:sp>
          <p:nvSpPr>
            <p:cNvPr id="27" name="Google Shape;27;p1"/>
            <p:cNvSpPr/>
            <p:nvPr/>
          </p:nvSpPr>
          <p:spPr>
            <a:xfrm>
              <a:off x="1674000" y="1186560"/>
              <a:ext cx="8843760" cy="71604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28" name="Google Shape;28;p1"/>
            <p:cNvSpPr/>
            <p:nvPr/>
          </p:nvSpPr>
          <p:spPr>
            <a:xfrm rot="10800000">
              <a:off x="5892480" y="5313240"/>
              <a:ext cx="407160" cy="351000"/>
            </a:xfrm>
            <a:custGeom>
              <a:avLst/>
              <a:gdLst/>
              <a:ahLst/>
              <a:cxnLst/>
              <a:rect l="l" t="t" r="r" b="b"/>
              <a:pathLst>
                <a:path w="25052" h="21600" extrusionOk="0">
                  <a:moveTo>
                    <a:pt x="0" y="21600"/>
                  </a:moveTo>
                  <a:lnTo>
                    <a:pt x="12526" y="0"/>
                  </a:lnTo>
                  <a:lnTo>
                    <a:pt x="25052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29" name="Google Shape;29;p1"/>
            <p:cNvSpPr/>
            <p:nvPr/>
          </p:nvSpPr>
          <p:spPr>
            <a:xfrm>
              <a:off x="1669320" y="1991160"/>
              <a:ext cx="8845560" cy="332208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759320" y="2075400"/>
            <a:ext cx="8679960" cy="1748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dt" idx="10"/>
          </p:nvPr>
        </p:nvSpPr>
        <p:spPr>
          <a:xfrm>
            <a:off x="804600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ftr" idx="11"/>
          </p:nvPr>
        </p:nvSpPr>
        <p:spPr>
          <a:xfrm>
            <a:off x="804600" y="6226920"/>
            <a:ext cx="10588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3" name="Google Shape;33;p1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4"/>
          <p:cNvGrpSpPr/>
          <p:nvPr/>
        </p:nvGrpSpPr>
        <p:grpSpPr>
          <a:xfrm>
            <a:off x="-417600" y="0"/>
            <a:ext cx="12584160" cy="6853320"/>
            <a:chOff x="-417600" y="0"/>
            <a:chExt cx="12584160" cy="6853320"/>
          </a:xfrm>
        </p:grpSpPr>
        <p:sp>
          <p:nvSpPr>
            <p:cNvPr id="85" name="Google Shape;85;p14"/>
            <p:cNvSpPr/>
            <p:nvPr/>
          </p:nvSpPr>
          <p:spPr>
            <a:xfrm>
              <a:off x="1306440" y="0"/>
              <a:ext cx="3862440" cy="6843600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10626840" y="9360"/>
              <a:ext cx="1539720" cy="555480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10247400" y="5013360"/>
              <a:ext cx="1919160" cy="1830240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120680" y="0"/>
              <a:ext cx="3676680" cy="6843600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11202840" y="9360"/>
              <a:ext cx="963720" cy="366840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10495080" y="5275440"/>
              <a:ext cx="1666800" cy="1577880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1001880" y="0"/>
              <a:ext cx="3621240" cy="6843600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11501280" y="9360"/>
              <a:ext cx="665280" cy="257040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10640880" y="5408640"/>
              <a:ext cx="1525680" cy="143496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1001880" y="0"/>
              <a:ext cx="3244680" cy="6843600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10802880" y="5518080"/>
              <a:ext cx="1363680" cy="1325520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888840" y="0"/>
              <a:ext cx="3230640" cy="6843600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10979280" y="5694480"/>
              <a:ext cx="1187280" cy="114948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484200" y="0"/>
              <a:ext cx="3421080" cy="6843600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11287080" y="6049800"/>
              <a:ext cx="879480" cy="79380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598320" y="0"/>
              <a:ext cx="2717640" cy="6843600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262080" y="0"/>
              <a:ext cx="2944800" cy="6843600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-417600" y="0"/>
              <a:ext cx="2403360" cy="6843600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14400" y="9360"/>
              <a:ext cx="1771560" cy="3198960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4680" y="6016680"/>
              <a:ext cx="214200" cy="826920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14400" y="0"/>
              <a:ext cx="1562040" cy="222876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" name="Google Shape;106;p14"/>
          <p:cNvGrpSpPr/>
          <p:nvPr/>
        </p:nvGrpSpPr>
        <p:grpSpPr>
          <a:xfrm>
            <a:off x="800280" y="1699560"/>
            <a:ext cx="3674520" cy="3470400"/>
            <a:chOff x="800280" y="1699560"/>
            <a:chExt cx="3674520" cy="3470400"/>
          </a:xfrm>
        </p:grpSpPr>
        <p:sp>
          <p:nvSpPr>
            <p:cNvPr id="107" name="Google Shape;107;p14"/>
            <p:cNvSpPr/>
            <p:nvPr/>
          </p:nvSpPr>
          <p:spPr>
            <a:xfrm>
              <a:off x="800280" y="1699560"/>
              <a:ext cx="3674520" cy="50292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108" name="Google Shape;108;p14"/>
            <p:cNvSpPr/>
            <p:nvPr/>
          </p:nvSpPr>
          <p:spPr>
            <a:xfrm rot="10800000">
              <a:off x="2482560" y="4897440"/>
              <a:ext cx="316080" cy="272520"/>
            </a:xfrm>
            <a:custGeom>
              <a:avLst/>
              <a:gdLst/>
              <a:ahLst/>
              <a:cxnLst/>
              <a:rect l="l" t="t" r="r" b="b"/>
              <a:pathLst>
                <a:path w="25048" h="21600" extrusionOk="0">
                  <a:moveTo>
                    <a:pt x="0" y="21600"/>
                  </a:moveTo>
                  <a:lnTo>
                    <a:pt x="12524" y="0"/>
                  </a:lnTo>
                  <a:lnTo>
                    <a:pt x="25048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109" name="Google Shape;109;p14"/>
            <p:cNvSpPr/>
            <p:nvPr/>
          </p:nvSpPr>
          <p:spPr>
            <a:xfrm>
              <a:off x="806400" y="2275560"/>
              <a:ext cx="3668400" cy="262440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</p:grpSp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title" idx="2"/>
          </p:nvPr>
        </p:nvSpPr>
        <p:spPr>
          <a:xfrm>
            <a:off x="5118480" y="803160"/>
            <a:ext cx="6282000" cy="5248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dt" idx="10"/>
          </p:nvPr>
        </p:nvSpPr>
        <p:spPr>
          <a:xfrm>
            <a:off x="804600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804600" y="6226920"/>
            <a:ext cx="10588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>
            <a:spLocks noGrp="1"/>
          </p:cNvSpPr>
          <p:nvPr>
            <p:ph type="title"/>
          </p:nvPr>
        </p:nvSpPr>
        <p:spPr>
          <a:xfrm>
            <a:off x="891000" y="2358360"/>
            <a:ext cx="3498840" cy="2456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6" name="Google Shape;166;p27"/>
          <p:cNvSpPr txBox="1">
            <a:spLocks noGrp="1"/>
          </p:cNvSpPr>
          <p:nvPr>
            <p:ph type="body" idx="1"/>
          </p:nvPr>
        </p:nvSpPr>
        <p:spPr>
          <a:xfrm>
            <a:off x="5434920" y="794880"/>
            <a:ext cx="5950080" cy="525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7" name="Google Shape;167;p27"/>
          <p:cNvSpPr txBox="1">
            <a:spLocks noGrp="1"/>
          </p:cNvSpPr>
          <p:nvPr>
            <p:ph type="dt" idx="10"/>
          </p:nvPr>
        </p:nvSpPr>
        <p:spPr>
          <a:xfrm>
            <a:off x="804600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8" name="Google Shape;168;p27"/>
          <p:cNvSpPr txBox="1">
            <a:spLocks noGrp="1"/>
          </p:cNvSpPr>
          <p:nvPr>
            <p:ph type="ftr" idx="11"/>
          </p:nvPr>
        </p:nvSpPr>
        <p:spPr>
          <a:xfrm>
            <a:off x="804600" y="6226920"/>
            <a:ext cx="10588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40"/>
          <p:cNvGrpSpPr/>
          <p:nvPr/>
        </p:nvGrpSpPr>
        <p:grpSpPr>
          <a:xfrm>
            <a:off x="-329760" y="-59400"/>
            <a:ext cx="12516120" cy="6923880"/>
            <a:chOff x="-329760" y="-59400"/>
            <a:chExt cx="12516120" cy="6923880"/>
          </a:xfrm>
        </p:grpSpPr>
        <p:sp>
          <p:nvSpPr>
            <p:cNvPr id="220" name="Google Shape;220;p40"/>
            <p:cNvSpPr/>
            <p:nvPr/>
          </p:nvSpPr>
          <p:spPr>
            <a:xfrm>
              <a:off x="-329760" y="1290960"/>
              <a:ext cx="9702720" cy="5573520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40"/>
            <p:cNvSpPr/>
            <p:nvPr/>
          </p:nvSpPr>
          <p:spPr>
            <a:xfrm>
              <a:off x="670320" y="2010600"/>
              <a:ext cx="7373880" cy="4848840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40"/>
            <p:cNvSpPr/>
            <p:nvPr/>
          </p:nvSpPr>
          <p:spPr>
            <a:xfrm>
              <a:off x="251280" y="1780920"/>
              <a:ext cx="8035920" cy="5083560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40"/>
            <p:cNvSpPr/>
            <p:nvPr/>
          </p:nvSpPr>
          <p:spPr>
            <a:xfrm>
              <a:off x="-1080" y="542520"/>
              <a:ext cx="10334520" cy="6321960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40"/>
            <p:cNvSpPr/>
            <p:nvPr/>
          </p:nvSpPr>
          <p:spPr>
            <a:xfrm>
              <a:off x="3600" y="6178680"/>
              <a:ext cx="504720" cy="681480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40"/>
            <p:cNvSpPr/>
            <p:nvPr/>
          </p:nvSpPr>
          <p:spPr>
            <a:xfrm>
              <a:off x="-1080" y="-59400"/>
              <a:ext cx="11091960" cy="6923880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40"/>
            <p:cNvSpPr/>
            <p:nvPr/>
          </p:nvSpPr>
          <p:spPr>
            <a:xfrm>
              <a:off x="5426640" y="-1800"/>
              <a:ext cx="5788080" cy="6847200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40"/>
            <p:cNvSpPr/>
            <p:nvPr/>
          </p:nvSpPr>
          <p:spPr>
            <a:xfrm>
              <a:off x="-1080" y="-1800"/>
              <a:ext cx="1057320" cy="614520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0"/>
            <p:cNvSpPr/>
            <p:nvPr/>
          </p:nvSpPr>
          <p:spPr>
            <a:xfrm>
              <a:off x="5821920" y="-1800"/>
              <a:ext cx="5587920" cy="6866280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0"/>
            <p:cNvSpPr/>
            <p:nvPr/>
          </p:nvSpPr>
          <p:spPr>
            <a:xfrm>
              <a:off x="3600" y="-6840"/>
              <a:ext cx="595440" cy="352800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0"/>
            <p:cNvSpPr/>
            <p:nvPr/>
          </p:nvSpPr>
          <p:spPr>
            <a:xfrm>
              <a:off x="6012360" y="-1800"/>
              <a:ext cx="5497560" cy="6866280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0"/>
            <p:cNvSpPr/>
            <p:nvPr/>
          </p:nvSpPr>
          <p:spPr>
            <a:xfrm>
              <a:off x="-1080" y="-1800"/>
              <a:ext cx="357120" cy="213840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0"/>
            <p:cNvSpPr/>
            <p:nvPr/>
          </p:nvSpPr>
          <p:spPr>
            <a:xfrm>
              <a:off x="6210720" y="-6840"/>
              <a:ext cx="5522760" cy="6870960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0"/>
            <p:cNvSpPr/>
            <p:nvPr/>
          </p:nvSpPr>
          <p:spPr>
            <a:xfrm>
              <a:off x="6463080" y="-1800"/>
              <a:ext cx="5413320" cy="6866280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0"/>
            <p:cNvSpPr/>
            <p:nvPr/>
          </p:nvSpPr>
          <p:spPr>
            <a:xfrm>
              <a:off x="6877440" y="-1800"/>
              <a:ext cx="5037120" cy="686160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0"/>
            <p:cNvSpPr/>
            <p:nvPr/>
          </p:nvSpPr>
          <p:spPr>
            <a:xfrm>
              <a:off x="8768160" y="-1800"/>
              <a:ext cx="3417840" cy="2742120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0"/>
            <p:cNvSpPr/>
            <p:nvPr/>
          </p:nvSpPr>
          <p:spPr>
            <a:xfrm>
              <a:off x="9235080" y="2880"/>
              <a:ext cx="2951280" cy="2555280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0"/>
            <p:cNvSpPr/>
            <p:nvPr/>
          </p:nvSpPr>
          <p:spPr>
            <a:xfrm>
              <a:off x="10020960" y="-1800"/>
              <a:ext cx="2165400" cy="1358280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0"/>
            <p:cNvSpPr/>
            <p:nvPr/>
          </p:nvSpPr>
          <p:spPr>
            <a:xfrm>
              <a:off x="11290680" y="-1800"/>
              <a:ext cx="895320" cy="534600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9" name="Google Shape;239;p40"/>
          <p:cNvGrpSpPr/>
          <p:nvPr/>
        </p:nvGrpSpPr>
        <p:grpSpPr>
          <a:xfrm>
            <a:off x="3259440" y="1186560"/>
            <a:ext cx="5666040" cy="4477680"/>
            <a:chOff x="3259440" y="1186560"/>
            <a:chExt cx="5666040" cy="4477680"/>
          </a:xfrm>
        </p:grpSpPr>
        <p:sp>
          <p:nvSpPr>
            <p:cNvPr id="240" name="Google Shape;240;p40"/>
            <p:cNvSpPr/>
            <p:nvPr/>
          </p:nvSpPr>
          <p:spPr>
            <a:xfrm>
              <a:off x="3259440" y="1186560"/>
              <a:ext cx="5657760" cy="71604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241" name="Google Shape;241;p40"/>
            <p:cNvSpPr/>
            <p:nvPr/>
          </p:nvSpPr>
          <p:spPr>
            <a:xfrm rot="10800000">
              <a:off x="5892480" y="5313240"/>
              <a:ext cx="407160" cy="351000"/>
            </a:xfrm>
            <a:custGeom>
              <a:avLst/>
              <a:gdLst/>
              <a:ahLst/>
              <a:cxnLst/>
              <a:rect l="l" t="t" r="r" b="b"/>
              <a:pathLst>
                <a:path w="25052" h="21600" extrusionOk="0">
                  <a:moveTo>
                    <a:pt x="0" y="21600"/>
                  </a:moveTo>
                  <a:lnTo>
                    <a:pt x="12526" y="0"/>
                  </a:lnTo>
                  <a:lnTo>
                    <a:pt x="25052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242" name="Google Shape;242;p40"/>
            <p:cNvSpPr/>
            <p:nvPr/>
          </p:nvSpPr>
          <p:spPr>
            <a:xfrm>
              <a:off x="3259440" y="1991160"/>
              <a:ext cx="5666040" cy="332208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</p:grpSp>
      <p:sp>
        <p:nvSpPr>
          <p:cNvPr id="243" name="Google Shape;243;p40"/>
          <p:cNvSpPr txBox="1">
            <a:spLocks noGrp="1"/>
          </p:cNvSpPr>
          <p:nvPr>
            <p:ph type="title"/>
          </p:nvPr>
        </p:nvSpPr>
        <p:spPr>
          <a:xfrm>
            <a:off x="3344040" y="2074680"/>
            <a:ext cx="5490360" cy="1689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4" name="Google Shape;244;p40"/>
          <p:cNvSpPr txBox="1">
            <a:spLocks noGrp="1"/>
          </p:cNvSpPr>
          <p:nvPr>
            <p:ph type="body" idx="1"/>
          </p:nvPr>
        </p:nvSpPr>
        <p:spPr>
          <a:xfrm>
            <a:off x="3344040" y="3846960"/>
            <a:ext cx="5490360" cy="1383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1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5" name="Google Shape;245;p40"/>
          <p:cNvSpPr txBox="1">
            <a:spLocks noGrp="1"/>
          </p:cNvSpPr>
          <p:nvPr>
            <p:ph type="dt" idx="10"/>
          </p:nvPr>
        </p:nvSpPr>
        <p:spPr>
          <a:xfrm>
            <a:off x="804600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6" name="Google Shape;246;p40"/>
          <p:cNvSpPr txBox="1">
            <a:spLocks noGrp="1"/>
          </p:cNvSpPr>
          <p:nvPr>
            <p:ph type="ftr" idx="11"/>
          </p:nvPr>
        </p:nvSpPr>
        <p:spPr>
          <a:xfrm>
            <a:off x="804600" y="6226920"/>
            <a:ext cx="10588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7" name="Google Shape;247;p40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oogle Shape;297;p53"/>
          <p:cNvGrpSpPr/>
          <p:nvPr/>
        </p:nvGrpSpPr>
        <p:grpSpPr>
          <a:xfrm>
            <a:off x="-417600" y="0"/>
            <a:ext cx="12584160" cy="6853320"/>
            <a:chOff x="-417600" y="0"/>
            <a:chExt cx="12584160" cy="6853320"/>
          </a:xfrm>
        </p:grpSpPr>
        <p:sp>
          <p:nvSpPr>
            <p:cNvPr id="298" name="Google Shape;298;p53"/>
            <p:cNvSpPr/>
            <p:nvPr/>
          </p:nvSpPr>
          <p:spPr>
            <a:xfrm>
              <a:off x="1306440" y="0"/>
              <a:ext cx="3862440" cy="6843600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53"/>
            <p:cNvSpPr/>
            <p:nvPr/>
          </p:nvSpPr>
          <p:spPr>
            <a:xfrm>
              <a:off x="10626840" y="9360"/>
              <a:ext cx="1539720" cy="555480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53"/>
            <p:cNvSpPr/>
            <p:nvPr/>
          </p:nvSpPr>
          <p:spPr>
            <a:xfrm>
              <a:off x="10247400" y="5013360"/>
              <a:ext cx="1919160" cy="1830240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3"/>
            <p:cNvSpPr/>
            <p:nvPr/>
          </p:nvSpPr>
          <p:spPr>
            <a:xfrm>
              <a:off x="1120680" y="0"/>
              <a:ext cx="3676680" cy="6843600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3"/>
            <p:cNvSpPr/>
            <p:nvPr/>
          </p:nvSpPr>
          <p:spPr>
            <a:xfrm>
              <a:off x="11202840" y="9360"/>
              <a:ext cx="963720" cy="366840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3"/>
            <p:cNvSpPr/>
            <p:nvPr/>
          </p:nvSpPr>
          <p:spPr>
            <a:xfrm>
              <a:off x="10495080" y="5275440"/>
              <a:ext cx="1666800" cy="1577880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3"/>
            <p:cNvSpPr/>
            <p:nvPr/>
          </p:nvSpPr>
          <p:spPr>
            <a:xfrm>
              <a:off x="1001880" y="0"/>
              <a:ext cx="3621240" cy="6843600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3"/>
            <p:cNvSpPr/>
            <p:nvPr/>
          </p:nvSpPr>
          <p:spPr>
            <a:xfrm>
              <a:off x="11501280" y="9360"/>
              <a:ext cx="665280" cy="257040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3"/>
            <p:cNvSpPr/>
            <p:nvPr/>
          </p:nvSpPr>
          <p:spPr>
            <a:xfrm>
              <a:off x="10640880" y="5408640"/>
              <a:ext cx="1525680" cy="143496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3"/>
            <p:cNvSpPr/>
            <p:nvPr/>
          </p:nvSpPr>
          <p:spPr>
            <a:xfrm>
              <a:off x="1001880" y="0"/>
              <a:ext cx="3244680" cy="6843600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3"/>
            <p:cNvSpPr/>
            <p:nvPr/>
          </p:nvSpPr>
          <p:spPr>
            <a:xfrm>
              <a:off x="10802880" y="5518080"/>
              <a:ext cx="1363680" cy="1325520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53"/>
            <p:cNvSpPr/>
            <p:nvPr/>
          </p:nvSpPr>
          <p:spPr>
            <a:xfrm>
              <a:off x="888840" y="0"/>
              <a:ext cx="3230640" cy="6843600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53"/>
            <p:cNvSpPr/>
            <p:nvPr/>
          </p:nvSpPr>
          <p:spPr>
            <a:xfrm>
              <a:off x="10979280" y="5694480"/>
              <a:ext cx="1187280" cy="114948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3"/>
            <p:cNvSpPr/>
            <p:nvPr/>
          </p:nvSpPr>
          <p:spPr>
            <a:xfrm>
              <a:off x="484200" y="0"/>
              <a:ext cx="3421080" cy="6843600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3"/>
            <p:cNvSpPr/>
            <p:nvPr/>
          </p:nvSpPr>
          <p:spPr>
            <a:xfrm>
              <a:off x="11287080" y="6049800"/>
              <a:ext cx="879480" cy="79380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3"/>
            <p:cNvSpPr/>
            <p:nvPr/>
          </p:nvSpPr>
          <p:spPr>
            <a:xfrm>
              <a:off x="598320" y="0"/>
              <a:ext cx="2717640" cy="6843600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3"/>
            <p:cNvSpPr/>
            <p:nvPr/>
          </p:nvSpPr>
          <p:spPr>
            <a:xfrm>
              <a:off x="262080" y="0"/>
              <a:ext cx="2944800" cy="6843600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3"/>
            <p:cNvSpPr/>
            <p:nvPr/>
          </p:nvSpPr>
          <p:spPr>
            <a:xfrm>
              <a:off x="-417600" y="0"/>
              <a:ext cx="2403360" cy="6843600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3"/>
            <p:cNvSpPr/>
            <p:nvPr/>
          </p:nvSpPr>
          <p:spPr>
            <a:xfrm>
              <a:off x="14400" y="9360"/>
              <a:ext cx="1771560" cy="3198960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3"/>
            <p:cNvSpPr/>
            <p:nvPr/>
          </p:nvSpPr>
          <p:spPr>
            <a:xfrm>
              <a:off x="4680" y="6016680"/>
              <a:ext cx="214200" cy="826920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3"/>
            <p:cNvSpPr/>
            <p:nvPr/>
          </p:nvSpPr>
          <p:spPr>
            <a:xfrm>
              <a:off x="14400" y="0"/>
              <a:ext cx="1562040" cy="222876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9" name="Google Shape;319;p53"/>
          <p:cNvGrpSpPr/>
          <p:nvPr/>
        </p:nvGrpSpPr>
        <p:grpSpPr>
          <a:xfrm>
            <a:off x="800280" y="1699560"/>
            <a:ext cx="3674520" cy="3470400"/>
            <a:chOff x="800280" y="1699560"/>
            <a:chExt cx="3674520" cy="3470400"/>
          </a:xfrm>
        </p:grpSpPr>
        <p:sp>
          <p:nvSpPr>
            <p:cNvPr id="320" name="Google Shape;320;p53"/>
            <p:cNvSpPr/>
            <p:nvPr/>
          </p:nvSpPr>
          <p:spPr>
            <a:xfrm>
              <a:off x="800280" y="1699560"/>
              <a:ext cx="3674520" cy="50292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321" name="Google Shape;321;p53"/>
            <p:cNvSpPr/>
            <p:nvPr/>
          </p:nvSpPr>
          <p:spPr>
            <a:xfrm rot="10800000">
              <a:off x="2482560" y="4897440"/>
              <a:ext cx="316080" cy="272520"/>
            </a:xfrm>
            <a:custGeom>
              <a:avLst/>
              <a:gdLst/>
              <a:ahLst/>
              <a:cxnLst/>
              <a:rect l="l" t="t" r="r" b="b"/>
              <a:pathLst>
                <a:path w="25048" h="21600" extrusionOk="0">
                  <a:moveTo>
                    <a:pt x="0" y="21600"/>
                  </a:moveTo>
                  <a:lnTo>
                    <a:pt x="12524" y="0"/>
                  </a:lnTo>
                  <a:lnTo>
                    <a:pt x="25048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322" name="Google Shape;322;p53"/>
            <p:cNvSpPr/>
            <p:nvPr/>
          </p:nvSpPr>
          <p:spPr>
            <a:xfrm>
              <a:off x="806400" y="2275560"/>
              <a:ext cx="3668400" cy="262440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</p:grpSp>
      <p:sp>
        <p:nvSpPr>
          <p:cNvPr id="323" name="Google Shape;323;p53"/>
          <p:cNvSpPr txBox="1">
            <a:spLocks noGrp="1"/>
          </p:cNvSpPr>
          <p:nvPr>
            <p:ph type="title"/>
          </p:nvPr>
        </p:nvSpPr>
        <p:spPr>
          <a:xfrm>
            <a:off x="888840" y="2339640"/>
            <a:ext cx="3501000" cy="246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1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4" name="Google Shape;324;p53"/>
          <p:cNvSpPr txBox="1">
            <a:spLocks noGrp="1"/>
          </p:cNvSpPr>
          <p:nvPr>
            <p:ph type="title" idx="2"/>
          </p:nvPr>
        </p:nvSpPr>
        <p:spPr>
          <a:xfrm>
            <a:off x="5121000" y="803160"/>
            <a:ext cx="6269760" cy="238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5" name="Google Shape;325;p53"/>
          <p:cNvSpPr txBox="1">
            <a:spLocks noGrp="1"/>
          </p:cNvSpPr>
          <p:nvPr>
            <p:ph type="title" idx="3"/>
          </p:nvPr>
        </p:nvSpPr>
        <p:spPr>
          <a:xfrm>
            <a:off x="5118480" y="3672000"/>
            <a:ext cx="6271920" cy="2383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6" name="Google Shape;326;p53"/>
          <p:cNvSpPr txBox="1">
            <a:spLocks noGrp="1"/>
          </p:cNvSpPr>
          <p:nvPr>
            <p:ph type="dt" idx="10"/>
          </p:nvPr>
        </p:nvSpPr>
        <p:spPr>
          <a:xfrm>
            <a:off x="804600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7" name="Google Shape;327;p53"/>
          <p:cNvSpPr txBox="1">
            <a:spLocks noGrp="1"/>
          </p:cNvSpPr>
          <p:nvPr>
            <p:ph type="ftr" idx="11"/>
          </p:nvPr>
        </p:nvSpPr>
        <p:spPr>
          <a:xfrm>
            <a:off x="804600" y="6226920"/>
            <a:ext cx="1058868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8" name="Google Shape;328;p53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1000" b="0" i="0" u="none" strike="noStrike" cap="none">
                <a:solidFill>
                  <a:srgbClr val="89898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6"/>
          <p:cNvSpPr/>
          <p:nvPr/>
        </p:nvSpPr>
        <p:spPr>
          <a:xfrm>
            <a:off x="0" y="0"/>
            <a:ext cx="12191760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pSp>
        <p:nvGrpSpPr>
          <p:cNvPr id="382" name="Google Shape;382;p66"/>
          <p:cNvGrpSpPr/>
          <p:nvPr/>
        </p:nvGrpSpPr>
        <p:grpSpPr>
          <a:xfrm>
            <a:off x="-329760" y="-59400"/>
            <a:ext cx="12516120" cy="6923880"/>
            <a:chOff x="-329760" y="-59400"/>
            <a:chExt cx="12516120" cy="6923880"/>
          </a:xfrm>
        </p:grpSpPr>
        <p:sp>
          <p:nvSpPr>
            <p:cNvPr id="383" name="Google Shape;383;p66"/>
            <p:cNvSpPr/>
            <p:nvPr/>
          </p:nvSpPr>
          <p:spPr>
            <a:xfrm>
              <a:off x="-329760" y="1290960"/>
              <a:ext cx="9702720" cy="5573520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66"/>
            <p:cNvSpPr/>
            <p:nvPr/>
          </p:nvSpPr>
          <p:spPr>
            <a:xfrm>
              <a:off x="670320" y="2010600"/>
              <a:ext cx="7373880" cy="4848840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66"/>
            <p:cNvSpPr/>
            <p:nvPr/>
          </p:nvSpPr>
          <p:spPr>
            <a:xfrm>
              <a:off x="251280" y="1780920"/>
              <a:ext cx="8035920" cy="5083560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66"/>
            <p:cNvSpPr/>
            <p:nvPr/>
          </p:nvSpPr>
          <p:spPr>
            <a:xfrm>
              <a:off x="-1080" y="542520"/>
              <a:ext cx="10334520" cy="6321960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66"/>
            <p:cNvSpPr/>
            <p:nvPr/>
          </p:nvSpPr>
          <p:spPr>
            <a:xfrm>
              <a:off x="3600" y="6178680"/>
              <a:ext cx="504720" cy="681480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66"/>
            <p:cNvSpPr/>
            <p:nvPr/>
          </p:nvSpPr>
          <p:spPr>
            <a:xfrm>
              <a:off x="-1080" y="-59400"/>
              <a:ext cx="11091960" cy="6923880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66"/>
            <p:cNvSpPr/>
            <p:nvPr/>
          </p:nvSpPr>
          <p:spPr>
            <a:xfrm>
              <a:off x="5426640" y="-1800"/>
              <a:ext cx="5788080" cy="6847200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66"/>
            <p:cNvSpPr/>
            <p:nvPr/>
          </p:nvSpPr>
          <p:spPr>
            <a:xfrm>
              <a:off x="-1080" y="-1800"/>
              <a:ext cx="1057320" cy="614520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66"/>
            <p:cNvSpPr/>
            <p:nvPr/>
          </p:nvSpPr>
          <p:spPr>
            <a:xfrm>
              <a:off x="5821920" y="-1800"/>
              <a:ext cx="5587920" cy="6866280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66"/>
            <p:cNvSpPr/>
            <p:nvPr/>
          </p:nvSpPr>
          <p:spPr>
            <a:xfrm>
              <a:off x="3600" y="-6840"/>
              <a:ext cx="595440" cy="352800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66"/>
            <p:cNvSpPr/>
            <p:nvPr/>
          </p:nvSpPr>
          <p:spPr>
            <a:xfrm>
              <a:off x="6012360" y="-1800"/>
              <a:ext cx="5497560" cy="6866280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66"/>
            <p:cNvSpPr/>
            <p:nvPr/>
          </p:nvSpPr>
          <p:spPr>
            <a:xfrm>
              <a:off x="-1080" y="-1800"/>
              <a:ext cx="357120" cy="213840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600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66"/>
            <p:cNvSpPr/>
            <p:nvPr/>
          </p:nvSpPr>
          <p:spPr>
            <a:xfrm>
              <a:off x="6210720" y="-6840"/>
              <a:ext cx="5522760" cy="6870960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66"/>
            <p:cNvSpPr/>
            <p:nvPr/>
          </p:nvSpPr>
          <p:spPr>
            <a:xfrm>
              <a:off x="6463080" y="-1800"/>
              <a:ext cx="5413320" cy="6866280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66"/>
            <p:cNvSpPr/>
            <p:nvPr/>
          </p:nvSpPr>
          <p:spPr>
            <a:xfrm>
              <a:off x="6877440" y="-1800"/>
              <a:ext cx="5037120" cy="686160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66"/>
            <p:cNvSpPr/>
            <p:nvPr/>
          </p:nvSpPr>
          <p:spPr>
            <a:xfrm>
              <a:off x="8768160" y="-1800"/>
              <a:ext cx="3417840" cy="2742120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66"/>
            <p:cNvSpPr/>
            <p:nvPr/>
          </p:nvSpPr>
          <p:spPr>
            <a:xfrm>
              <a:off x="9235080" y="2880"/>
              <a:ext cx="2951280" cy="2555280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66"/>
            <p:cNvSpPr/>
            <p:nvPr/>
          </p:nvSpPr>
          <p:spPr>
            <a:xfrm>
              <a:off x="10020960" y="-1800"/>
              <a:ext cx="2165400" cy="1358280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66"/>
            <p:cNvSpPr/>
            <p:nvPr/>
          </p:nvSpPr>
          <p:spPr>
            <a:xfrm>
              <a:off x="11290680" y="-1800"/>
              <a:ext cx="895320" cy="534600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2" name="Google Shape;402;p66"/>
          <p:cNvSpPr/>
          <p:nvPr/>
        </p:nvSpPr>
        <p:spPr>
          <a:xfrm>
            <a:off x="-2520" y="-6840"/>
            <a:ext cx="4640040" cy="687096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403" name="Google Shape;403;p66" descr="Child hands on a globe"/>
          <p:cNvPicPr preferRelativeResize="0"/>
          <p:nvPr/>
        </p:nvPicPr>
        <p:blipFill>
          <a:blip r:embed="rId3"/>
          <a:srcRect/>
          <a:stretch/>
        </p:blipFill>
        <p:spPr>
          <a:xfrm>
            <a:off x="320040" y="1910520"/>
            <a:ext cx="4174560" cy="30999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04" name="Google Shape;404;p66"/>
          <p:cNvGrpSpPr/>
          <p:nvPr/>
        </p:nvGrpSpPr>
        <p:grpSpPr>
          <a:xfrm>
            <a:off x="5455080" y="1186560"/>
            <a:ext cx="5941800" cy="4477680"/>
            <a:chOff x="5455080" y="1186560"/>
            <a:chExt cx="5941800" cy="4477680"/>
          </a:xfrm>
        </p:grpSpPr>
        <p:sp>
          <p:nvSpPr>
            <p:cNvPr id="405" name="Google Shape;405;p66"/>
            <p:cNvSpPr/>
            <p:nvPr/>
          </p:nvSpPr>
          <p:spPr>
            <a:xfrm>
              <a:off x="5455800" y="1186560"/>
              <a:ext cx="5940360" cy="71604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406" name="Google Shape;406;p66"/>
            <p:cNvSpPr/>
            <p:nvPr/>
          </p:nvSpPr>
          <p:spPr>
            <a:xfrm rot="10800000">
              <a:off x="8222400" y="5313240"/>
              <a:ext cx="407160" cy="351000"/>
            </a:xfrm>
            <a:custGeom>
              <a:avLst/>
              <a:gdLst/>
              <a:ahLst/>
              <a:cxnLst/>
              <a:rect l="l" t="t" r="r" b="b"/>
              <a:pathLst>
                <a:path w="25052" h="21600" extrusionOk="0">
                  <a:moveTo>
                    <a:pt x="0" y="21600"/>
                  </a:moveTo>
                  <a:lnTo>
                    <a:pt x="12526" y="0"/>
                  </a:lnTo>
                  <a:lnTo>
                    <a:pt x="25052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  <p:sp>
          <p:nvSpPr>
            <p:cNvPr id="407" name="Google Shape;407;p66"/>
            <p:cNvSpPr/>
            <p:nvPr/>
          </p:nvSpPr>
          <p:spPr>
            <a:xfrm>
              <a:off x="5455080" y="1991160"/>
              <a:ext cx="5941800" cy="3322080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10B6F4"/>
            </a:solidFill>
            <a:ln>
              <a:noFill/>
            </a:ln>
          </p:spPr>
        </p:sp>
      </p:grpSp>
      <p:sp>
        <p:nvSpPr>
          <p:cNvPr id="408" name="Google Shape;408;p66"/>
          <p:cNvSpPr txBox="1"/>
          <p:nvPr/>
        </p:nvSpPr>
        <p:spPr>
          <a:xfrm>
            <a:off x="5543280" y="1846439"/>
            <a:ext cx="5770080" cy="2515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1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5400" b="0" i="0" u="none" strike="noStrike" cap="none" dirty="0">
              <a:solidFill>
                <a:srgbClr val="FFFE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5400" dirty="0">
              <a:solidFill>
                <a:srgbClr val="FFFE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5400" b="0" i="0" u="none" strike="noStrike" cap="none" dirty="0">
              <a:solidFill>
                <a:srgbClr val="FFFE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5400" dirty="0">
              <a:solidFill>
                <a:srgbClr val="FFFE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5400" b="0" i="0" u="none" strike="noStrike" cap="none" dirty="0">
              <a:solidFill>
                <a:srgbClr val="FFFE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5400" b="0" i="0" u="none" strike="noStrike" cap="none" dirty="0">
                <a:solidFill>
                  <a:srgbClr val="FFFEFF"/>
                </a:solidFill>
                <a:latin typeface="Calibri"/>
                <a:ea typeface="Calibri"/>
                <a:cs typeface="Calibri"/>
                <a:sym typeface="Calibri"/>
              </a:rPr>
              <a:t>Canada’s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5400" b="0" i="0" u="none" strike="noStrike" cap="none" dirty="0">
                <a:solidFill>
                  <a:srgbClr val="FFFEFF"/>
                </a:solidFill>
                <a:latin typeface="Calibri"/>
                <a:ea typeface="Calibri"/>
                <a:cs typeface="Calibri"/>
                <a:sym typeface="Calibri"/>
              </a:rPr>
              <a:t>Immigration System</a:t>
            </a:r>
            <a:endParaRPr sz="5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66"/>
          <p:cNvSpPr txBox="1"/>
          <p:nvPr/>
        </p:nvSpPr>
        <p:spPr>
          <a:xfrm>
            <a:off x="5543280" y="3906360"/>
            <a:ext cx="5770080" cy="132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67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0B6F4"/>
          </a:solidFill>
          <a:ln>
            <a:noFill/>
          </a:ln>
        </p:spPr>
      </p:sp>
      <p:grpSp>
        <p:nvGrpSpPr>
          <p:cNvPr id="415" name="Google Shape;415;p67"/>
          <p:cNvGrpSpPr/>
          <p:nvPr/>
        </p:nvGrpSpPr>
        <p:grpSpPr>
          <a:xfrm>
            <a:off x="-417600" y="0"/>
            <a:ext cx="12584160" cy="6853320"/>
            <a:chOff x="-417600" y="0"/>
            <a:chExt cx="12584160" cy="6853320"/>
          </a:xfrm>
        </p:grpSpPr>
        <p:sp>
          <p:nvSpPr>
            <p:cNvPr id="416" name="Google Shape;416;p67"/>
            <p:cNvSpPr/>
            <p:nvPr/>
          </p:nvSpPr>
          <p:spPr>
            <a:xfrm>
              <a:off x="1306440" y="0"/>
              <a:ext cx="3862440" cy="6843600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67"/>
            <p:cNvSpPr/>
            <p:nvPr/>
          </p:nvSpPr>
          <p:spPr>
            <a:xfrm>
              <a:off x="10626840" y="9360"/>
              <a:ext cx="1539720" cy="555480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67"/>
            <p:cNvSpPr/>
            <p:nvPr/>
          </p:nvSpPr>
          <p:spPr>
            <a:xfrm>
              <a:off x="10247400" y="5013360"/>
              <a:ext cx="1919160" cy="1830240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67"/>
            <p:cNvSpPr/>
            <p:nvPr/>
          </p:nvSpPr>
          <p:spPr>
            <a:xfrm>
              <a:off x="1120680" y="0"/>
              <a:ext cx="3676680" cy="6843600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67"/>
            <p:cNvSpPr/>
            <p:nvPr/>
          </p:nvSpPr>
          <p:spPr>
            <a:xfrm>
              <a:off x="11202840" y="9360"/>
              <a:ext cx="963720" cy="366840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67"/>
            <p:cNvSpPr/>
            <p:nvPr/>
          </p:nvSpPr>
          <p:spPr>
            <a:xfrm>
              <a:off x="10495080" y="5275440"/>
              <a:ext cx="1666800" cy="1577880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67"/>
            <p:cNvSpPr/>
            <p:nvPr/>
          </p:nvSpPr>
          <p:spPr>
            <a:xfrm>
              <a:off x="1001880" y="0"/>
              <a:ext cx="3621240" cy="6843600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67"/>
            <p:cNvSpPr/>
            <p:nvPr/>
          </p:nvSpPr>
          <p:spPr>
            <a:xfrm>
              <a:off x="11501280" y="9360"/>
              <a:ext cx="665280" cy="257040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67"/>
            <p:cNvSpPr/>
            <p:nvPr/>
          </p:nvSpPr>
          <p:spPr>
            <a:xfrm>
              <a:off x="10640880" y="5408640"/>
              <a:ext cx="1525680" cy="143496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67"/>
            <p:cNvSpPr/>
            <p:nvPr/>
          </p:nvSpPr>
          <p:spPr>
            <a:xfrm>
              <a:off x="1001880" y="0"/>
              <a:ext cx="3244680" cy="6843600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67"/>
            <p:cNvSpPr/>
            <p:nvPr/>
          </p:nvSpPr>
          <p:spPr>
            <a:xfrm>
              <a:off x="10802880" y="5518080"/>
              <a:ext cx="1363680" cy="1325520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67"/>
            <p:cNvSpPr/>
            <p:nvPr/>
          </p:nvSpPr>
          <p:spPr>
            <a:xfrm>
              <a:off x="888840" y="0"/>
              <a:ext cx="3230640" cy="6843600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67"/>
            <p:cNvSpPr/>
            <p:nvPr/>
          </p:nvSpPr>
          <p:spPr>
            <a:xfrm>
              <a:off x="10979280" y="5694480"/>
              <a:ext cx="1187280" cy="114948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67"/>
            <p:cNvSpPr/>
            <p:nvPr/>
          </p:nvSpPr>
          <p:spPr>
            <a:xfrm>
              <a:off x="484200" y="0"/>
              <a:ext cx="3421080" cy="6843600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67"/>
            <p:cNvSpPr/>
            <p:nvPr/>
          </p:nvSpPr>
          <p:spPr>
            <a:xfrm>
              <a:off x="11287080" y="6049800"/>
              <a:ext cx="879480" cy="79380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67"/>
            <p:cNvSpPr/>
            <p:nvPr/>
          </p:nvSpPr>
          <p:spPr>
            <a:xfrm>
              <a:off x="598320" y="0"/>
              <a:ext cx="2717640" cy="6843600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600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67"/>
            <p:cNvSpPr/>
            <p:nvPr/>
          </p:nvSpPr>
          <p:spPr>
            <a:xfrm>
              <a:off x="262080" y="0"/>
              <a:ext cx="2944800" cy="6843600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67"/>
            <p:cNvSpPr/>
            <p:nvPr/>
          </p:nvSpPr>
          <p:spPr>
            <a:xfrm>
              <a:off x="-417600" y="0"/>
              <a:ext cx="2403360" cy="6843600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67"/>
            <p:cNvSpPr/>
            <p:nvPr/>
          </p:nvSpPr>
          <p:spPr>
            <a:xfrm>
              <a:off x="14400" y="9360"/>
              <a:ext cx="1771560" cy="3198960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67"/>
            <p:cNvSpPr/>
            <p:nvPr/>
          </p:nvSpPr>
          <p:spPr>
            <a:xfrm>
              <a:off x="4680" y="6016680"/>
              <a:ext cx="214200" cy="826920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67"/>
            <p:cNvSpPr/>
            <p:nvPr/>
          </p:nvSpPr>
          <p:spPr>
            <a:xfrm>
              <a:off x="14400" y="0"/>
              <a:ext cx="1562040" cy="222876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7" name="Google Shape;437;p67"/>
          <p:cNvSpPr/>
          <p:nvPr/>
        </p:nvSpPr>
        <p:spPr>
          <a:xfrm>
            <a:off x="0" y="0"/>
            <a:ext cx="12192120" cy="578844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38" name="Google Shape;438;p67"/>
          <p:cNvSpPr txBox="1"/>
          <p:nvPr/>
        </p:nvSpPr>
        <p:spPr>
          <a:xfrm>
            <a:off x="645480" y="960120"/>
            <a:ext cx="386568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Economic Immigrants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9" name="Google Shape;439;p67"/>
          <p:cNvCxnSpPr/>
          <p:nvPr/>
        </p:nvCxnSpPr>
        <p:spPr>
          <a:xfrm>
            <a:off x="4752360" y="1200240"/>
            <a:ext cx="360" cy="3544200"/>
          </a:xfrm>
          <a:prstGeom prst="straightConnector1">
            <a:avLst/>
          </a:prstGeom>
          <a:noFill/>
          <a:ln w="12600" cap="flat" cmpd="sng">
            <a:solidFill>
              <a:srgbClr val="0FAEE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0" name="Google Shape;440;p67"/>
          <p:cNvSpPr txBox="1"/>
          <p:nvPr/>
        </p:nvSpPr>
        <p:spPr>
          <a:xfrm>
            <a:off x="4983120" y="960120"/>
            <a:ext cx="551196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Canada accepts immigrants with skills to keep the economy growing.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People who apply as economic immigrants are ranked on a point system. 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The point system attracts immigrants who will be able to contribute to their new communities.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68"/>
          <p:cNvSpPr txBox="1"/>
          <p:nvPr/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1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b="0" i="0" u="none" strike="noStrike" cap="none">
                <a:solidFill>
                  <a:srgbClr val="FFFEFF"/>
                </a:solidFill>
                <a:latin typeface="Calibri"/>
                <a:ea typeface="Calibri"/>
                <a:cs typeface="Calibri"/>
                <a:sym typeface="Calibri"/>
              </a:rPr>
              <a:t>The Point System</a:t>
            </a:r>
            <a:endParaRPr sz="40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68"/>
          <p:cNvSpPr txBox="1"/>
          <p:nvPr/>
        </p:nvSpPr>
        <p:spPr>
          <a:xfrm>
            <a:off x="5118480" y="803160"/>
            <a:ext cx="6282000" cy="5248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Applicants get points for each of the following criteria: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Age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Level of Education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English/French Language Skill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Work Experience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Family Living in Canada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Post-Secondary Education in Canada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2200"/>
              <a:buFont typeface="Noto Sans Symbols"/>
              <a:buChar char="❑"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Job Offer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en-CA" sz="20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Those with the highest scores are invited to come to Canada.</a:t>
            </a:r>
            <a:endParaRPr sz="20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69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0B6F4"/>
          </a:solidFill>
          <a:ln>
            <a:noFill/>
          </a:ln>
        </p:spPr>
      </p:sp>
      <p:grpSp>
        <p:nvGrpSpPr>
          <p:cNvPr id="452" name="Google Shape;452;p69"/>
          <p:cNvGrpSpPr/>
          <p:nvPr/>
        </p:nvGrpSpPr>
        <p:grpSpPr>
          <a:xfrm>
            <a:off x="-417600" y="0"/>
            <a:ext cx="12584160" cy="6853320"/>
            <a:chOff x="-417600" y="0"/>
            <a:chExt cx="12584160" cy="6853320"/>
          </a:xfrm>
        </p:grpSpPr>
        <p:sp>
          <p:nvSpPr>
            <p:cNvPr id="453" name="Google Shape;453;p69"/>
            <p:cNvSpPr/>
            <p:nvPr/>
          </p:nvSpPr>
          <p:spPr>
            <a:xfrm>
              <a:off x="1306440" y="0"/>
              <a:ext cx="3862440" cy="6843600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69"/>
            <p:cNvSpPr/>
            <p:nvPr/>
          </p:nvSpPr>
          <p:spPr>
            <a:xfrm>
              <a:off x="10626840" y="9360"/>
              <a:ext cx="1539720" cy="555480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69"/>
            <p:cNvSpPr/>
            <p:nvPr/>
          </p:nvSpPr>
          <p:spPr>
            <a:xfrm>
              <a:off x="10247400" y="5013360"/>
              <a:ext cx="1919160" cy="1830240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69"/>
            <p:cNvSpPr/>
            <p:nvPr/>
          </p:nvSpPr>
          <p:spPr>
            <a:xfrm>
              <a:off x="1120680" y="0"/>
              <a:ext cx="3676680" cy="6843600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69"/>
            <p:cNvSpPr/>
            <p:nvPr/>
          </p:nvSpPr>
          <p:spPr>
            <a:xfrm>
              <a:off x="11202840" y="9360"/>
              <a:ext cx="963720" cy="366840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69"/>
            <p:cNvSpPr/>
            <p:nvPr/>
          </p:nvSpPr>
          <p:spPr>
            <a:xfrm>
              <a:off x="10495080" y="5275440"/>
              <a:ext cx="1666800" cy="1577880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69"/>
            <p:cNvSpPr/>
            <p:nvPr/>
          </p:nvSpPr>
          <p:spPr>
            <a:xfrm>
              <a:off x="1001880" y="0"/>
              <a:ext cx="3621240" cy="6843600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9"/>
            <p:cNvSpPr/>
            <p:nvPr/>
          </p:nvSpPr>
          <p:spPr>
            <a:xfrm>
              <a:off x="11501280" y="9360"/>
              <a:ext cx="665280" cy="257040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9"/>
            <p:cNvSpPr/>
            <p:nvPr/>
          </p:nvSpPr>
          <p:spPr>
            <a:xfrm>
              <a:off x="10640880" y="5408640"/>
              <a:ext cx="1525680" cy="143496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9"/>
            <p:cNvSpPr/>
            <p:nvPr/>
          </p:nvSpPr>
          <p:spPr>
            <a:xfrm>
              <a:off x="1001880" y="0"/>
              <a:ext cx="3244680" cy="6843600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9"/>
            <p:cNvSpPr/>
            <p:nvPr/>
          </p:nvSpPr>
          <p:spPr>
            <a:xfrm>
              <a:off x="10802880" y="5518080"/>
              <a:ext cx="1363680" cy="1325520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9"/>
            <p:cNvSpPr/>
            <p:nvPr/>
          </p:nvSpPr>
          <p:spPr>
            <a:xfrm>
              <a:off x="888840" y="0"/>
              <a:ext cx="3230640" cy="6843600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9"/>
            <p:cNvSpPr/>
            <p:nvPr/>
          </p:nvSpPr>
          <p:spPr>
            <a:xfrm>
              <a:off x="10979280" y="5694480"/>
              <a:ext cx="1187280" cy="114948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9"/>
            <p:cNvSpPr/>
            <p:nvPr/>
          </p:nvSpPr>
          <p:spPr>
            <a:xfrm>
              <a:off x="484200" y="0"/>
              <a:ext cx="3421080" cy="6843600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9"/>
            <p:cNvSpPr/>
            <p:nvPr/>
          </p:nvSpPr>
          <p:spPr>
            <a:xfrm>
              <a:off x="11287080" y="6049800"/>
              <a:ext cx="879480" cy="79380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9"/>
            <p:cNvSpPr/>
            <p:nvPr/>
          </p:nvSpPr>
          <p:spPr>
            <a:xfrm>
              <a:off x="598320" y="0"/>
              <a:ext cx="2717640" cy="6843600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600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9"/>
            <p:cNvSpPr/>
            <p:nvPr/>
          </p:nvSpPr>
          <p:spPr>
            <a:xfrm>
              <a:off x="262080" y="0"/>
              <a:ext cx="2944800" cy="6843600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9"/>
            <p:cNvSpPr/>
            <p:nvPr/>
          </p:nvSpPr>
          <p:spPr>
            <a:xfrm>
              <a:off x="-417600" y="0"/>
              <a:ext cx="2403360" cy="6843600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9"/>
            <p:cNvSpPr/>
            <p:nvPr/>
          </p:nvSpPr>
          <p:spPr>
            <a:xfrm>
              <a:off x="14400" y="9360"/>
              <a:ext cx="1771560" cy="3198960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9"/>
            <p:cNvSpPr/>
            <p:nvPr/>
          </p:nvSpPr>
          <p:spPr>
            <a:xfrm>
              <a:off x="4680" y="6016680"/>
              <a:ext cx="214200" cy="826920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69"/>
            <p:cNvSpPr/>
            <p:nvPr/>
          </p:nvSpPr>
          <p:spPr>
            <a:xfrm>
              <a:off x="14400" y="0"/>
              <a:ext cx="1562040" cy="222876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4" name="Google Shape;474;p69"/>
          <p:cNvSpPr/>
          <p:nvPr/>
        </p:nvSpPr>
        <p:spPr>
          <a:xfrm>
            <a:off x="0" y="0"/>
            <a:ext cx="12192120" cy="578844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75" name="Google Shape;475;p69"/>
          <p:cNvSpPr txBox="1"/>
          <p:nvPr/>
        </p:nvSpPr>
        <p:spPr>
          <a:xfrm>
            <a:off x="645480" y="960120"/>
            <a:ext cx="386568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Family Sponsored Immigrants</a:t>
            </a:r>
            <a:br>
              <a:rPr lang="en-CA" sz="1800" b="0" i="0" u="none" strike="noStrike" cap="none"/>
            </a:b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6" name="Google Shape;476;p69"/>
          <p:cNvCxnSpPr/>
          <p:nvPr/>
        </p:nvCxnSpPr>
        <p:spPr>
          <a:xfrm>
            <a:off x="4752360" y="1200240"/>
            <a:ext cx="360" cy="3544200"/>
          </a:xfrm>
          <a:prstGeom prst="straightConnector1">
            <a:avLst/>
          </a:prstGeom>
          <a:noFill/>
          <a:ln w="12600" cap="flat" cmpd="sng">
            <a:solidFill>
              <a:srgbClr val="0FAEE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7" name="Google Shape;477;p69"/>
          <p:cNvSpPr txBox="1"/>
          <p:nvPr/>
        </p:nvSpPr>
        <p:spPr>
          <a:xfrm>
            <a:off x="4983120" y="960120"/>
            <a:ext cx="551196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Canadians who already live here can sponsor relatives to immigrate, including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228600" algn="l" rtl="0">
              <a:lnSpc>
                <a:spcPct val="120000"/>
              </a:lnSpc>
              <a:spcBef>
                <a:spcPts val="499"/>
              </a:spcBef>
              <a:spcAft>
                <a:spcPts val="0"/>
              </a:spcAft>
              <a:buClr>
                <a:srgbClr val="10B6F4"/>
              </a:buClr>
              <a:buSzPts val="1760"/>
              <a:buFont typeface="Noto Sans Symbols"/>
              <a:buChar char="▪"/>
            </a:pPr>
            <a:r>
              <a:rPr lang="en-CA" sz="16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spouse, partner, or children</a:t>
            </a:r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228600" algn="l" rtl="0">
              <a:lnSpc>
                <a:spcPct val="120000"/>
              </a:lnSpc>
              <a:spcBef>
                <a:spcPts val="499"/>
              </a:spcBef>
              <a:spcAft>
                <a:spcPts val="0"/>
              </a:spcAft>
              <a:buClr>
                <a:srgbClr val="10B6F4"/>
              </a:buClr>
              <a:buSzPts val="1760"/>
              <a:buFont typeface="Noto Sans Symbols"/>
              <a:buChar char="▪"/>
            </a:pPr>
            <a:r>
              <a:rPr lang="en-CA" sz="16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parents and grandparents</a:t>
            </a:r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228600" algn="l" rtl="0">
              <a:lnSpc>
                <a:spcPct val="120000"/>
              </a:lnSpc>
              <a:spcBef>
                <a:spcPts val="499"/>
              </a:spcBef>
              <a:spcAft>
                <a:spcPts val="0"/>
              </a:spcAft>
              <a:buClr>
                <a:srgbClr val="10B6F4"/>
              </a:buClr>
              <a:buSzPts val="1760"/>
              <a:buFont typeface="Noto Sans Symbols"/>
              <a:buChar char="▪"/>
            </a:pPr>
            <a:r>
              <a:rPr lang="en-CA" sz="16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adopted children</a:t>
            </a:r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228600" algn="l" rtl="0">
              <a:lnSpc>
                <a:spcPct val="120000"/>
              </a:lnSpc>
              <a:spcBef>
                <a:spcPts val="499"/>
              </a:spcBef>
              <a:spcAft>
                <a:spcPts val="0"/>
              </a:spcAft>
              <a:buClr>
                <a:srgbClr val="10B6F4"/>
              </a:buClr>
              <a:buSzPts val="1760"/>
              <a:buFont typeface="Noto Sans Symbols"/>
              <a:buChar char="▪"/>
            </a:pPr>
            <a:r>
              <a:rPr lang="en-CA" sz="16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other relatives in some cases</a:t>
            </a:r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The sponsor promises to provide financial support for all basic needs no matter what happens. 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70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0B6F4"/>
          </a:solidFill>
          <a:ln>
            <a:noFill/>
          </a:ln>
        </p:spPr>
      </p:sp>
      <p:grpSp>
        <p:nvGrpSpPr>
          <p:cNvPr id="483" name="Google Shape;483;p70"/>
          <p:cNvGrpSpPr/>
          <p:nvPr/>
        </p:nvGrpSpPr>
        <p:grpSpPr>
          <a:xfrm>
            <a:off x="-417600" y="0"/>
            <a:ext cx="12584160" cy="6853320"/>
            <a:chOff x="-417600" y="0"/>
            <a:chExt cx="12584160" cy="6853320"/>
          </a:xfrm>
        </p:grpSpPr>
        <p:sp>
          <p:nvSpPr>
            <p:cNvPr id="484" name="Google Shape;484;p70"/>
            <p:cNvSpPr/>
            <p:nvPr/>
          </p:nvSpPr>
          <p:spPr>
            <a:xfrm>
              <a:off x="1306440" y="0"/>
              <a:ext cx="3862440" cy="6843600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70"/>
            <p:cNvSpPr/>
            <p:nvPr/>
          </p:nvSpPr>
          <p:spPr>
            <a:xfrm>
              <a:off x="10626840" y="9360"/>
              <a:ext cx="1539720" cy="555480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70"/>
            <p:cNvSpPr/>
            <p:nvPr/>
          </p:nvSpPr>
          <p:spPr>
            <a:xfrm>
              <a:off x="10247400" y="5013360"/>
              <a:ext cx="1919160" cy="1830240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70"/>
            <p:cNvSpPr/>
            <p:nvPr/>
          </p:nvSpPr>
          <p:spPr>
            <a:xfrm>
              <a:off x="1120680" y="0"/>
              <a:ext cx="3676680" cy="6843600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70"/>
            <p:cNvSpPr/>
            <p:nvPr/>
          </p:nvSpPr>
          <p:spPr>
            <a:xfrm>
              <a:off x="11202840" y="9360"/>
              <a:ext cx="963720" cy="366840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70"/>
            <p:cNvSpPr/>
            <p:nvPr/>
          </p:nvSpPr>
          <p:spPr>
            <a:xfrm>
              <a:off x="10495080" y="5275440"/>
              <a:ext cx="1666800" cy="1577880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70"/>
            <p:cNvSpPr/>
            <p:nvPr/>
          </p:nvSpPr>
          <p:spPr>
            <a:xfrm>
              <a:off x="1001880" y="0"/>
              <a:ext cx="3621240" cy="6843600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70"/>
            <p:cNvSpPr/>
            <p:nvPr/>
          </p:nvSpPr>
          <p:spPr>
            <a:xfrm>
              <a:off x="11501280" y="9360"/>
              <a:ext cx="665280" cy="257040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70"/>
            <p:cNvSpPr/>
            <p:nvPr/>
          </p:nvSpPr>
          <p:spPr>
            <a:xfrm>
              <a:off x="10640880" y="5408640"/>
              <a:ext cx="1525680" cy="143496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70"/>
            <p:cNvSpPr/>
            <p:nvPr/>
          </p:nvSpPr>
          <p:spPr>
            <a:xfrm>
              <a:off x="1001880" y="0"/>
              <a:ext cx="3244680" cy="6843600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70"/>
            <p:cNvSpPr/>
            <p:nvPr/>
          </p:nvSpPr>
          <p:spPr>
            <a:xfrm>
              <a:off x="10802880" y="5518080"/>
              <a:ext cx="1363680" cy="1325520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70"/>
            <p:cNvSpPr/>
            <p:nvPr/>
          </p:nvSpPr>
          <p:spPr>
            <a:xfrm>
              <a:off x="888840" y="0"/>
              <a:ext cx="3230640" cy="6843600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70"/>
            <p:cNvSpPr/>
            <p:nvPr/>
          </p:nvSpPr>
          <p:spPr>
            <a:xfrm>
              <a:off x="10979280" y="5694480"/>
              <a:ext cx="1187280" cy="114948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70"/>
            <p:cNvSpPr/>
            <p:nvPr/>
          </p:nvSpPr>
          <p:spPr>
            <a:xfrm>
              <a:off x="484200" y="0"/>
              <a:ext cx="3421080" cy="6843600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70"/>
            <p:cNvSpPr/>
            <p:nvPr/>
          </p:nvSpPr>
          <p:spPr>
            <a:xfrm>
              <a:off x="11287080" y="6049800"/>
              <a:ext cx="879480" cy="79380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70"/>
            <p:cNvSpPr/>
            <p:nvPr/>
          </p:nvSpPr>
          <p:spPr>
            <a:xfrm>
              <a:off x="598320" y="0"/>
              <a:ext cx="2717640" cy="6843600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600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70"/>
            <p:cNvSpPr/>
            <p:nvPr/>
          </p:nvSpPr>
          <p:spPr>
            <a:xfrm>
              <a:off x="262080" y="0"/>
              <a:ext cx="2944800" cy="6843600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dashDot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70"/>
            <p:cNvSpPr/>
            <p:nvPr/>
          </p:nvSpPr>
          <p:spPr>
            <a:xfrm>
              <a:off x="-417600" y="0"/>
              <a:ext cx="2403360" cy="6843600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70"/>
            <p:cNvSpPr/>
            <p:nvPr/>
          </p:nvSpPr>
          <p:spPr>
            <a:xfrm>
              <a:off x="14400" y="9360"/>
              <a:ext cx="1771560" cy="3198960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70"/>
            <p:cNvSpPr/>
            <p:nvPr/>
          </p:nvSpPr>
          <p:spPr>
            <a:xfrm>
              <a:off x="4680" y="6016680"/>
              <a:ext cx="214200" cy="826920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70"/>
            <p:cNvSpPr/>
            <p:nvPr/>
          </p:nvSpPr>
          <p:spPr>
            <a:xfrm>
              <a:off x="14400" y="0"/>
              <a:ext cx="1562040" cy="222876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5" name="Google Shape;505;p70"/>
          <p:cNvSpPr/>
          <p:nvPr/>
        </p:nvSpPr>
        <p:spPr>
          <a:xfrm>
            <a:off x="0" y="0"/>
            <a:ext cx="12192120" cy="578844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06" name="Google Shape;506;p70"/>
          <p:cNvSpPr txBox="1"/>
          <p:nvPr/>
        </p:nvSpPr>
        <p:spPr>
          <a:xfrm>
            <a:off x="645480" y="960120"/>
            <a:ext cx="386568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Autofit/>
          </a:bodyPr>
          <a:lstStyle/>
          <a:p>
            <a:pPr marL="0" marR="0" lvl="0" indent="0" algn="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Refugees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7" name="Google Shape;507;p70"/>
          <p:cNvCxnSpPr/>
          <p:nvPr/>
        </p:nvCxnSpPr>
        <p:spPr>
          <a:xfrm>
            <a:off x="4752360" y="1200240"/>
            <a:ext cx="360" cy="3544200"/>
          </a:xfrm>
          <a:prstGeom prst="straightConnector1">
            <a:avLst/>
          </a:prstGeom>
          <a:noFill/>
          <a:ln w="12600" cap="flat" cmpd="sng">
            <a:solidFill>
              <a:srgbClr val="0FAEE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08" name="Google Shape;508;p70"/>
          <p:cNvSpPr txBox="1"/>
          <p:nvPr/>
        </p:nvSpPr>
        <p:spPr>
          <a:xfrm>
            <a:off x="4983120" y="960120"/>
            <a:ext cx="5511960" cy="41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Refugees were forced to flee their homes and cannot return to them.</a:t>
            </a: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They may have lived in refugee camps for many years.</a:t>
            </a: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Refugees are screened to make sure their stories are true and that there are no problems </a:t>
            </a:r>
            <a:r>
              <a:rPr lang="en-CA" sz="1800" dirty="0">
                <a:latin typeface="Rockwell"/>
                <a:ea typeface="Rockwell"/>
                <a:cs typeface="Rockwell"/>
                <a:sym typeface="Rockwell"/>
              </a:rPr>
              <a:t>with</a:t>
            </a: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 security</a:t>
            </a:r>
            <a:r>
              <a:rPr lang="en-CA" sz="1800" dirty="0">
                <a:latin typeface="Rockwell"/>
                <a:ea typeface="Rockwell"/>
                <a:cs typeface="Rockwell"/>
                <a:sym typeface="Rockwell"/>
              </a:rPr>
              <a:t> or criminal behaviour</a:t>
            </a: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.</a:t>
            </a: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Clr>
                <a:srgbClr val="10B6F4"/>
              </a:buClr>
              <a:buSzPts val="1980"/>
              <a:buFont typeface="Noto Sans Symbols"/>
              <a:buChar char="▪"/>
            </a:pPr>
            <a:r>
              <a:rPr lang="en-CA" sz="1800" b="0" i="0" u="none" strike="noStrike" cap="none" dirty="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Canada has a long tradition of providing help to refugees.</a:t>
            </a: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71"/>
          <p:cNvSpPr txBox="1"/>
          <p:nvPr/>
        </p:nvSpPr>
        <p:spPr>
          <a:xfrm>
            <a:off x="888480" y="2350080"/>
            <a:ext cx="3498840" cy="245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1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4000" b="0" i="0" u="none" strike="noStrike" cap="none">
                <a:solidFill>
                  <a:srgbClr val="FFFEFF"/>
                </a:solidFill>
                <a:latin typeface="Calibri"/>
                <a:ea typeface="Calibri"/>
                <a:cs typeface="Calibri"/>
                <a:sym typeface="Calibri"/>
              </a:rPr>
              <a:t>Journal</a:t>
            </a:r>
            <a:endParaRPr sz="40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71"/>
          <p:cNvSpPr txBox="1"/>
          <p:nvPr/>
        </p:nvSpPr>
        <p:spPr>
          <a:xfrm>
            <a:off x="5118480" y="803160"/>
            <a:ext cx="6282000" cy="5248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0B6F4"/>
              </a:buClr>
              <a:buSzPts val="3080"/>
              <a:buFont typeface="Noto Sans Symbols"/>
              <a:buChar char="▪"/>
            </a:pPr>
            <a:r>
              <a:rPr lang="en-CA" sz="2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Is Canada’s immigration policy fair? Why or why not?</a:t>
            </a:r>
            <a:endParaRPr sz="2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en-CA" sz="1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210</Words>
  <Application>Microsoft Macintosh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Noto Sans Symbols</vt:lpstr>
      <vt:lpstr>Rockwell</vt:lpstr>
      <vt:lpstr>Times New Roman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Renee Willock</cp:lastModifiedBy>
  <cp:revision>3</cp:revision>
  <dcterms:modified xsi:type="dcterms:W3CDTF">2021-02-23T20:53:22Z</dcterms:modified>
</cp:coreProperties>
</file>